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762000"/>
            <a:ext cx="163004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2483" y="2420888"/>
            <a:ext cx="4477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General Biology  </a:t>
            </a:r>
            <a:endParaRPr lang="ar-IQ" sz="40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9721" y="4077072"/>
            <a:ext cx="3547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Dr. </a:t>
            </a:r>
            <a:r>
              <a:rPr lang="en-US" sz="3600" b="1" dirty="0" err="1" smtClean="0">
                <a:solidFill>
                  <a:srgbClr val="FFFF00"/>
                </a:solidFill>
              </a:rPr>
              <a:t>sraa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nsayef</a:t>
            </a:r>
            <a:endParaRPr lang="ar-IQ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0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150" y="2204864"/>
            <a:ext cx="47650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Cell cycle</a:t>
            </a:r>
          </a:p>
          <a:p>
            <a:pPr algn="ctr"/>
            <a:r>
              <a:rPr lang="en-US" sz="4800" b="1" dirty="0" err="1">
                <a:latin typeface="Arial Black" pitchFamily="34" charset="0"/>
              </a:rPr>
              <a:t>Lec</a:t>
            </a:r>
            <a:r>
              <a:rPr lang="en-US" sz="4800" b="1" dirty="0">
                <a:latin typeface="Arial Black" pitchFamily="34" charset="0"/>
              </a:rPr>
              <a:t> ((6))</a:t>
            </a:r>
            <a:endParaRPr lang="ar-IQ" sz="4800" b="1" dirty="0">
              <a:latin typeface="Arial Black" pitchFamily="34" charset="0"/>
            </a:endParaRPr>
          </a:p>
          <a:p>
            <a:pPr algn="ctr"/>
            <a:r>
              <a:rPr lang="en-US" sz="6600" dirty="0" smtClean="0"/>
              <a:t> </a:t>
            </a:r>
            <a:endParaRPr lang="ar-IQ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5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72000"/>
          </a:xfrm>
        </p:spPr>
        <p:txBody>
          <a:bodyPr/>
          <a:lstStyle/>
          <a:p>
            <a:pPr marL="64008" indent="0" algn="l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cell cycle consists of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interphase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mitosis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cytokinesis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which is division of the cytoplasm and organelles. The interphase is the interval of time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cell divisions.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7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72000"/>
          </a:xfrm>
          <a:solidFill>
            <a:srgbClr val="FFC000"/>
          </a:solidFill>
        </p:spPr>
        <p:txBody>
          <a:bodyPr/>
          <a:lstStyle/>
          <a:p>
            <a:pPr marL="64008" indent="0" algn="l" rtl="0">
              <a:buNone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stages of interphase are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4008" indent="0" algn="l" rtl="0"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1- 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G1 (Gap 1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4008" indent="0" algn="l" rtl="0"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Synthesis (S),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 algn="l" rtl="0"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G2 (Gap 2),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 algn="l" rtl="0"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In addition, some cells that do not divide often or ever, enter a stage called G0 (Gap zero).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534035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25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72000"/>
          </a:xfrm>
          <a:solidFill>
            <a:srgbClr val="FFC000"/>
          </a:solidFill>
        </p:spPr>
        <p:txBody>
          <a:bodyPr/>
          <a:lstStyle/>
          <a:p>
            <a:pPr marL="64008" indent="0" algn="l" rtl="0">
              <a:buNone/>
            </a:pPr>
            <a:r>
              <a:rPr lang="en-US" b="1" dirty="0"/>
              <a:t>Mitosis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l" rtl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Mitosis 2n                       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2n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Mitosis is nuclear division that produces two daughter cells, each with the same number and kinds of chromosomes as the parental cell, the cell that divides. 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03848" y="1340768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46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4572000"/>
          </a:xfrm>
          <a:solidFill>
            <a:srgbClr val="FFC000"/>
          </a:solidFill>
        </p:spPr>
        <p:txBody>
          <a:bodyPr/>
          <a:lstStyle/>
          <a:p>
            <a:pPr marL="64008" indent="0" algn="l">
              <a:buNone/>
            </a:pPr>
            <a:r>
              <a:rPr lang="en-US" b="1" dirty="0" smtClean="0"/>
              <a:t>Stages of Mitosis</a:t>
            </a:r>
            <a:endParaRPr lang="ar-IQ" b="1" dirty="0" smtClean="0"/>
          </a:p>
          <a:p>
            <a:pPr marL="64008" indent="0" algn="l">
              <a:buNone/>
            </a:pPr>
            <a:r>
              <a:rPr lang="en-US" dirty="0" smtClean="0"/>
              <a:t>The process of mitosis is divided into four phases:</a:t>
            </a:r>
          </a:p>
          <a:p>
            <a:pPr marL="64008" indent="0" algn="l">
              <a:buNone/>
            </a:pPr>
            <a:r>
              <a:rPr lang="en-US" b="1" dirty="0"/>
              <a:t>1- Prophase </a:t>
            </a:r>
            <a:endParaRPr lang="en-US" dirty="0"/>
          </a:p>
          <a:p>
            <a:pPr marL="64008" indent="0" algn="l">
              <a:buNone/>
            </a:pPr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145030"/>
            <a:ext cx="5048250" cy="3516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06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72000"/>
          </a:xfrm>
          <a:solidFill>
            <a:srgbClr val="FFC000"/>
          </a:solidFill>
        </p:spPr>
        <p:txBody>
          <a:bodyPr/>
          <a:lstStyle/>
          <a:p>
            <a:pPr marL="64008" indent="0" algn="l">
              <a:buNone/>
            </a:pPr>
            <a:r>
              <a:rPr lang="en-US" b="1" dirty="0"/>
              <a:t>2- Metaphase </a:t>
            </a:r>
            <a:endParaRPr lang="ar-IQ" b="1" dirty="0" smtClean="0"/>
          </a:p>
          <a:p>
            <a:pPr marL="64008" indent="0" algn="l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5" y="1916832"/>
            <a:ext cx="5274310" cy="3960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95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176464"/>
          </a:xfrm>
          <a:solidFill>
            <a:srgbClr val="FFC000"/>
          </a:solidFill>
        </p:spPr>
        <p:txBody>
          <a:bodyPr/>
          <a:lstStyle/>
          <a:p>
            <a:pPr marL="64008" indent="0" algn="l">
              <a:buNone/>
            </a:pPr>
            <a:r>
              <a:rPr lang="en-US" b="1" dirty="0"/>
              <a:t>3- Anaphase </a:t>
            </a:r>
            <a:endParaRPr lang="ar-IQ" b="1" dirty="0" smtClean="0"/>
          </a:p>
          <a:p>
            <a:pPr marL="64008" indent="0" algn="l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15" y="1916833"/>
            <a:ext cx="527177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5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4572000"/>
          </a:xfrm>
          <a:solidFill>
            <a:srgbClr val="FFC000"/>
          </a:solidFill>
        </p:spPr>
        <p:txBody>
          <a:bodyPr/>
          <a:lstStyle/>
          <a:p>
            <a:pPr marL="64008" indent="0" algn="l">
              <a:buNone/>
            </a:pPr>
            <a:r>
              <a:rPr lang="en-US" b="1" dirty="0"/>
              <a:t>4- </a:t>
            </a:r>
            <a:r>
              <a:rPr lang="en-US" b="1" dirty="0" err="1"/>
              <a:t>Telophase</a:t>
            </a:r>
            <a:r>
              <a:rPr lang="en-US" b="1" dirty="0"/>
              <a:t> </a:t>
            </a:r>
            <a:endParaRPr lang="en-US" dirty="0"/>
          </a:p>
          <a:p>
            <a:pPr marL="64008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805045" cy="3672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852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137</TotalTime>
  <Words>145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14</cp:revision>
  <dcterms:created xsi:type="dcterms:W3CDTF">2019-09-14T08:07:35Z</dcterms:created>
  <dcterms:modified xsi:type="dcterms:W3CDTF">2019-10-02T05:52:23Z</dcterms:modified>
</cp:coreProperties>
</file>